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84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2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0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8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0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8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6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8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7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1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2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E421B-842E-2B43-99A9-292EB4D37202}" type="datetimeFigureOut">
              <a:rPr lang="en-US" smtClean="0"/>
              <a:t>11-08-12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C100-9BAC-244E-8AD9-17A3B1440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4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file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Just an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35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Simple file</vt:lpstr>
    </vt:vector>
  </TitlesOfParts>
  <Company>NorQuest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file</dc:title>
  <dc:creator>VPalladino Palladino</dc:creator>
  <cp:lastModifiedBy>VPalladino Palladino</cp:lastModifiedBy>
  <cp:revision>1</cp:revision>
  <dcterms:created xsi:type="dcterms:W3CDTF">2011-08-12T18:44:01Z</dcterms:created>
  <dcterms:modified xsi:type="dcterms:W3CDTF">2011-08-12T18:44:27Z</dcterms:modified>
</cp:coreProperties>
</file>